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6279" autoAdjust="0"/>
  </p:normalViewPr>
  <p:slideViewPr>
    <p:cSldViewPr snapToGrid="0" showGuides="1">
      <p:cViewPr>
        <p:scale>
          <a:sx n="75" d="100"/>
          <a:sy n="75" d="100"/>
        </p:scale>
        <p:origin x="1195" y="45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92FEB-433D-6559-1427-C6197BB53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09E755-2FBB-F8D3-E3B6-0D8B4D337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888775-379D-1AD7-B7E5-2C32FCCD9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46E2A4-785C-A599-BDE5-5BBF2FA0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D220EA-575A-4870-DA66-FE599BE7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71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EFBFB-1E0D-DD01-E4C5-468FE146D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5E022D-EB7D-4862-5547-EDF4FCB08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BCB7CC-C072-7AD1-982B-29C89FCC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81BCC7-CD86-DFD5-E19B-1C0F2218F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C7E46A-85E2-325E-5FBA-EF0CFF10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47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24D61C-1F55-3638-8026-E08C4416E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790C68-EE77-A6D9-3058-45C46F79D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988591-BA1A-89DD-624A-397874F87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0AE043-4C32-8F55-1F6C-0537B7DD2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28D853-3CA9-03ED-30BC-2C484F97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6084D1-6A7A-D682-3C47-E75E4D8D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042D5D-6C90-445A-F729-D98E8A6F3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1951EA-C5E0-215F-DF02-0937DD6E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484506-0E92-831C-B4E2-FD6CDD751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0475C0-1890-C83B-D11C-FFF7F33A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69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633B43-6FFE-5D05-1167-26C0D8F22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E83698-2A6C-5D72-21DD-E5669AED5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259AE2-F4D2-055D-7195-AA3FFF336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FCBF85-F39F-9DC9-451E-21203C9A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EDC076-0E50-85A1-15B5-EB282F6BD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43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C7DD41-0DB9-6DC8-E4A1-5A1711554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318BFD-2E27-CBF2-CB36-926AC860B7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92A7C3-548A-F4F2-0E48-7690B0A07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B56446-703E-B94F-E93D-83042B84D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C8501E-F348-E49B-55DA-979880F2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9014EE-2E93-6FAB-4853-6B07F65E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C35FED-36CA-2F79-1350-C0C6BF77A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B144CB-8EE0-1A16-17FA-79D2C51AA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311686-C088-ADE9-81B4-E987B0AF6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1A23F5-E766-C932-8C08-5FCF823D9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760B7EA-568A-C03C-F1E1-73CBF2B52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AE666AE-ACFC-F545-AB90-205B8C5B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EB3FA7-64CC-ACCC-A63E-A23728820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1C76340-1C13-115A-EA76-08E61CF15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93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E3B227-B783-4E77-29EE-CB4AC0388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19C309-DA0B-693C-C681-B048D98D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9D0E32-85FC-33F9-4CA9-46F3368C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F19592-0C36-A182-8A02-901A2709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19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FBD430-14C3-256C-3B60-9477B415C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CE61060-1B99-C686-47E7-AB4B007E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8CE3BB-C513-40EC-AB3E-01527FBE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84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B3D838-0CDA-89BF-BB90-58D142A34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704CCB-63C3-F159-B42E-CFA8CBE14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9D5887-E8AC-1FD1-5C66-E62A067D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F6ECBF-89D6-7DE4-6DDC-FAC57C5FA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47AC1E-DD1D-4C0C-5DDA-97742F895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4E9A78-9457-5CC5-C6B8-BD5F1ED1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07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5C63F-552B-9EC4-F7BC-7423DC172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E10C91-0496-3A0B-1F43-4A4FA381FB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3148B7-1D37-0B10-400F-BBC6FB6B7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E1C353-C58F-04EF-76ED-68555BD0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93F143-64AB-E350-4EEB-23D1BD2B0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196437-14D8-0A56-64CC-698868592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35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39D57E-8446-4BDD-811A-4B4607314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AE6781-C4D7-7372-F945-6EB89BCA6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F4904A-D422-2448-CA07-07C012881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674D8-1EFE-4EBB-8BD1-FBE5CDFB9AFA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22952E-5D8E-1DFF-81E9-4E50AD3A0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365938-ECA6-6B16-D92C-12871DDDC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7B7FD-F780-46F4-BDD3-18FDB5F10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65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B2EBA01-A279-16A6-C3E8-1BB5FCE6EDD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345" y="0"/>
            <a:ext cx="12193200" cy="6866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68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Hanae Kito</dc:creator>
  <cp:lastModifiedBy>Hanae Kito</cp:lastModifiedBy>
  <cp:revision>4</cp:revision>
  <dcterms:created xsi:type="dcterms:W3CDTF">2025-04-16T09:40:11Z</dcterms:created>
  <dcterms:modified xsi:type="dcterms:W3CDTF">2025-04-25T08:09:50Z</dcterms:modified>
</cp:coreProperties>
</file>