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0691813" cy="7559675"/>
  <p:notesSz cx="10234613" cy="70993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503789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1007577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511366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2015155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518943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3022732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526521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4030309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DD62"/>
    <a:srgbClr val="FED228"/>
    <a:srgbClr val="514589"/>
    <a:srgbClr val="3A3474"/>
    <a:srgbClr val="FFFF66"/>
    <a:srgbClr val="FFFF00"/>
    <a:srgbClr val="353456"/>
    <a:srgbClr val="463F77"/>
    <a:srgbClr val="C2A333"/>
    <a:srgbClr val="745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5906" autoAdjust="0"/>
  </p:normalViewPr>
  <p:slideViewPr>
    <p:cSldViewPr snapToGrid="0">
      <p:cViewPr varScale="1">
        <p:scale>
          <a:sx n="96" d="100"/>
          <a:sy n="96" d="100"/>
        </p:scale>
        <p:origin x="2244" y="90"/>
      </p:cViewPr>
      <p:guideLst>
        <p:guide orient="horz" pos="2381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710" y="-114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003100F-9315-4C36-A988-83A78C6069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754E44-2C2C-463E-8E9B-A4638E70C8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r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B3BE48-349F-4C7D-AE78-94E9434D23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A24F067-1BFC-4E5D-81BC-E467D59BB6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r" defTabSz="911900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7DC9A2E-3687-4F01-BA2D-21843DF573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77255B1-16A8-4F0E-BA05-3D294B2E7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807EC2-F2AD-4D3B-86A1-212FB2C02B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795963" y="0"/>
            <a:ext cx="4437062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E8B1DB0-A415-4331-8964-960711FD7EC9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81638E1-61A0-4EB5-95D0-C0EEFD0BC1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33400"/>
            <a:ext cx="3762375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2" tIns="47316" rIns="94632" bIns="473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54CB793F-828F-453D-ABF6-123AE5B1C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3938" y="3371850"/>
            <a:ext cx="8186737" cy="3194050"/>
          </a:xfrm>
          <a:prstGeom prst="rect">
            <a:avLst/>
          </a:prstGeom>
        </p:spPr>
        <p:txBody>
          <a:bodyPr vert="horz" lIns="94632" tIns="47316" rIns="94632" bIns="4731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7C132D-BBA6-4E5B-A1A7-918980DAC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94CE9B-B090-4044-9D0B-9013F8CA82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95963" y="6743700"/>
            <a:ext cx="4437062" cy="354013"/>
          </a:xfrm>
          <a:prstGeom prst="rect">
            <a:avLst/>
          </a:prstGeom>
        </p:spPr>
        <p:txBody>
          <a:bodyPr vert="horz" wrap="square" lIns="94632" tIns="47316" rIns="94632" bIns="473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271654A-DA2F-403F-97F3-BCF763976F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1pPr>
    <a:lvl2pPr marL="503789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2pPr>
    <a:lvl3pPr marL="1007577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3pPr>
    <a:lvl4pPr marL="1511366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4pPr>
    <a:lvl5pPr marL="2015155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5pPr>
    <a:lvl6pPr marL="2518943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6pPr>
    <a:lvl7pPr marL="3022732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7pPr>
    <a:lvl8pPr marL="3526521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8pPr>
    <a:lvl9pPr marL="4030309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36913" y="533400"/>
            <a:ext cx="3762375" cy="2662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66763" indent="-293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8110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54175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2725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844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416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988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560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2279696-D923-4287-A86F-5573BD49DFF7}" type="slidenum">
              <a:rPr lang="ja-JP" altLang="en-US" smtClean="0">
                <a:latin typeface="Arial" panose="020B0604020202020204" pitchFamily="34" charset="0"/>
                <a:ea typeface="HGP創英角ｺﾞｼｯｸUB" panose="020B0900000000000000" pitchFamily="50" charset="-128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331" y="2348405"/>
            <a:ext cx="9087152" cy="16202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662" y="4283189"/>
            <a:ext cx="7484270" cy="193307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6B8C6-6821-48AA-B855-8FA5C2360D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03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1C591-C595-483F-80E8-4A9AD1BEB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749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899" y="302525"/>
            <a:ext cx="2405213" cy="6450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5481" y="302525"/>
            <a:ext cx="7046634" cy="645042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A5AC-0CF0-476E-9FBA-1DABC11D09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5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F0271-C79B-451C-A1A2-D22E3DC793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886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027" y="4857472"/>
            <a:ext cx="9087152" cy="15023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5027" y="3204701"/>
            <a:ext cx="9087152" cy="165277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144A-2D55-4434-BB65-29051D4E2D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631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5481" y="1763868"/>
            <a:ext cx="4725034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1300" y="1763868"/>
            <a:ext cx="4726813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396A-7C8E-46D2-A551-C1A05B821E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23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2525"/>
            <a:ext cx="9622631" cy="125966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5481" y="1692082"/>
            <a:ext cx="4723255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5481" y="2397971"/>
            <a:ext cx="4723255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1300" y="1692082"/>
            <a:ext cx="4726813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1300" y="2397971"/>
            <a:ext cx="4726813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BC0C-A418-42EC-A671-12E4B329AD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212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3CC92-D070-4F37-933F-D9CCE24380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40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1417-859F-4840-9F86-FCC84F15E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013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0815"/>
            <a:ext cx="3517090" cy="1281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659" y="300815"/>
            <a:ext cx="5977453" cy="6452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5481" y="1582695"/>
            <a:ext cx="3517090" cy="5170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594D9-BA0D-4BDB-9870-97085863FD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58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667" y="5291601"/>
            <a:ext cx="6415088" cy="6255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667" y="675124"/>
            <a:ext cx="6415088" cy="45361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667" y="5917159"/>
            <a:ext cx="6415088" cy="887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634FA-BD38-4E57-A5DA-BC8274201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5481" y="302525"/>
            <a:ext cx="9622631" cy="12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481" y="1763868"/>
            <a:ext cx="9622631" cy="498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5481" y="6884551"/>
            <a:ext cx="2494163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075" y="6884551"/>
            <a:ext cx="3383665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170" y="6884551"/>
            <a:ext cx="2495942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29679A1-3D50-4AA3-BE24-321EE21D33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92795" y="312399"/>
            <a:ext cx="9721080" cy="12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3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HGP創英角ｺﾞｼｯｸUB" pitchFamily="50" charset="-128"/>
              </a:rPr>
              <a:t>　</a:t>
            </a:r>
          </a:p>
        </p:txBody>
      </p:sp>
      <p:sp>
        <p:nvSpPr>
          <p:cNvPr id="4103" name="Text Box 33"/>
          <p:cNvSpPr txBox="1">
            <a:spLocks noChangeArrowheads="1"/>
          </p:cNvSpPr>
          <p:nvPr/>
        </p:nvSpPr>
        <p:spPr bwMode="auto">
          <a:xfrm>
            <a:off x="6230679" y="6143918"/>
            <a:ext cx="3983196" cy="10800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lIns="144000" tIns="36000" rIns="0" bIns="36000" anchor="ctr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20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4" name="Rectangle 37"/>
          <p:cNvSpPr>
            <a:spLocks noGrp="1" noChangeArrowheads="1"/>
          </p:cNvSpPr>
          <p:nvPr>
            <p:ph type="title"/>
          </p:nvPr>
        </p:nvSpPr>
        <p:spPr>
          <a:xfrm>
            <a:off x="477938" y="5988843"/>
            <a:ext cx="5646748" cy="1458887"/>
          </a:xfrm>
          <a:noFill/>
        </p:spPr>
        <p:txBody>
          <a:bodyPr lIns="0" tIns="0" rIns="0" bIns="0" anchor="t"/>
          <a:lstStyle/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送付先：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450-0002 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愛知県名古屋市中村区名駅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4-38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ウインクあいち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4F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楽屋（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401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403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TW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32</a:t>
            </a:r>
            <a:r>
              <a:rPr lang="zh-TW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回 日本遺伝性腫瘍学会学術集会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運営本部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052-571-6131</a:t>
            </a:r>
            <a:endPara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5" name="Text Box 33"/>
          <p:cNvSpPr txBox="1">
            <a:spLocks noChangeArrowheads="1"/>
          </p:cNvSpPr>
          <p:nvPr/>
        </p:nvSpPr>
        <p:spPr bwMode="auto">
          <a:xfrm>
            <a:off x="673100" y="359571"/>
            <a:ext cx="9525000" cy="11983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89469" tIns="44734" rIns="89469" bIns="44734">
            <a:sp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zh-TW" altLang="en-US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TW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</a:t>
            </a:r>
            <a:r>
              <a:rPr lang="zh-TW" altLang="en-US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回日本遺伝性腫瘍学会学術集会</a:t>
            </a:r>
            <a:endParaRPr lang="en-US" altLang="zh-TW" sz="360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600" spc="-5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 送付票</a:t>
            </a:r>
            <a:endParaRPr lang="ja-JP" altLang="en-US" sz="3600" b="0" u="sng" spc="-5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92995"/>
              </p:ext>
            </p:extLst>
          </p:nvPr>
        </p:nvGraphicFramePr>
        <p:xfrm>
          <a:off x="492795" y="1737299"/>
          <a:ext cx="9721080" cy="421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4805">
                  <a:extLst>
                    <a:ext uri="{9D8B030D-6E8A-4147-A177-3AD203B41FA5}">
                      <a16:colId xmlns:a16="http://schemas.microsoft.com/office/drawing/2014/main" val="2860667097"/>
                    </a:ext>
                  </a:extLst>
                </a:gridCol>
                <a:gridCol w="4016275">
                  <a:extLst>
                    <a:ext uri="{9D8B030D-6E8A-4147-A177-3AD203B41FA5}">
                      <a16:colId xmlns:a16="http://schemas.microsoft.com/office/drawing/2014/main" val="3426300796"/>
                    </a:ext>
                  </a:extLst>
                </a:gridCol>
              </a:tblGrid>
              <a:tr h="108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9890"/>
                  </a:ext>
                </a:extLst>
              </a:tr>
              <a:tr h="180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9385"/>
                  </a:ext>
                </a:extLst>
              </a:tr>
              <a:tr h="13390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15057"/>
                  </a:ext>
                </a:extLst>
              </a:tr>
            </a:tbl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39959" y="4724143"/>
            <a:ext cx="4610496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送付内容</a:t>
            </a:r>
            <a:r>
              <a:rPr lang="ja-JP" altLang="en-US" sz="1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＜　□送付物の内容にチェックをご記入ください。＞</a:t>
            </a: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725445" y="5071494"/>
            <a:ext cx="5414098" cy="770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800"/>
              </a:spcBef>
              <a:buFontTx/>
              <a:buNone/>
            </a:pPr>
            <a:r>
              <a:rPr lang="en-US" altLang="ja-JP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　　　　□チラシ　　　</a:t>
            </a:r>
            <a:endParaRPr lang="en-US" altLang="ja-JP" sz="2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800"/>
              </a:spcBef>
              <a:buFontTx/>
              <a:buNone/>
            </a:pP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□その他（　　　　　　　　　　　　　　　　　　   　）　　　</a:t>
            </a:r>
          </a:p>
        </p:txBody>
      </p:sp>
      <p:sp>
        <p:nvSpPr>
          <p:cNvPr id="4106" name="Text Box 22"/>
          <p:cNvSpPr txBox="1">
            <a:spLocks noChangeArrowheads="1"/>
          </p:cNvSpPr>
          <p:nvPr/>
        </p:nvSpPr>
        <p:spPr bwMode="auto">
          <a:xfrm>
            <a:off x="739959" y="1937098"/>
            <a:ext cx="14371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貴学会・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貴団体名　　　　　　　　　　　　　　　　　　　　　　　　　　　　　　　　　　　　　　　　　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8" name="Text Box 22"/>
          <p:cNvSpPr txBox="1">
            <a:spLocks noChangeArrowheads="1"/>
          </p:cNvSpPr>
          <p:nvPr/>
        </p:nvSpPr>
        <p:spPr bwMode="auto">
          <a:xfrm>
            <a:off x="739959" y="3020337"/>
            <a:ext cx="1509182" cy="147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ご担当者名：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ご所属先：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当日の連絡先</a:t>
            </a:r>
            <a:r>
              <a:rPr lang="en-US" altLang="ja-JP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en-US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13" name="Text Box 7"/>
          <p:cNvSpPr txBox="1">
            <a:spLocks noChangeArrowheads="1"/>
          </p:cNvSpPr>
          <p:nvPr/>
        </p:nvSpPr>
        <p:spPr bwMode="auto">
          <a:xfrm>
            <a:off x="9146323" y="5442484"/>
            <a:ext cx="10556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個数</a:t>
            </a:r>
          </a:p>
        </p:txBody>
      </p:sp>
      <p:cxnSp>
        <p:nvCxnSpPr>
          <p:cNvPr id="4115" name="直線コネクタ 11"/>
          <p:cNvCxnSpPr>
            <a:cxnSpLocks noChangeShapeType="1"/>
          </p:cNvCxnSpPr>
          <p:nvPr/>
        </p:nvCxnSpPr>
        <p:spPr bwMode="auto">
          <a:xfrm flipH="1">
            <a:off x="7369460" y="4876429"/>
            <a:ext cx="1149350" cy="8143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正方形/長方形 8"/>
          <p:cNvSpPr/>
          <p:nvPr/>
        </p:nvSpPr>
        <p:spPr>
          <a:xfrm>
            <a:off x="5739214" y="6286950"/>
            <a:ext cx="5014912" cy="871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（木）　　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午後必着</a:t>
            </a:r>
            <a:r>
              <a:rPr lang="ja-JP" altLang="en-US" sz="24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en-US" sz="2400" dirty="0"/>
          </a:p>
        </p:txBody>
      </p:sp>
      <p:cxnSp>
        <p:nvCxnSpPr>
          <p:cNvPr id="29" name="直線コネクタ 29"/>
          <p:cNvCxnSpPr>
            <a:cxnSpLocks noChangeShapeType="1"/>
          </p:cNvCxnSpPr>
          <p:nvPr/>
        </p:nvCxnSpPr>
        <p:spPr bwMode="auto">
          <a:xfrm>
            <a:off x="2357143" y="4339660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直線コネクタ 29"/>
          <p:cNvCxnSpPr>
            <a:cxnSpLocks noChangeShapeType="1"/>
          </p:cNvCxnSpPr>
          <p:nvPr/>
        </p:nvCxnSpPr>
        <p:spPr bwMode="auto">
          <a:xfrm>
            <a:off x="2357143" y="3824403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>
            <a:off x="2357143" y="3309146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97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送付先： 〒450-0002 愛知県名古屋市中村区名駅4丁目4-38 ウインクあいち　4F　楽屋（401～403） 第32回 日本遺伝性腫瘍学会学術集会　運営本部 Tel：052-571-6131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shipping_label</dc:title>
  <dc:creator>kim-yamamura</dc:creator>
  <cp:lastModifiedBy>安藤 夏子 (Natsuko Ando)</cp:lastModifiedBy>
  <cp:revision>137</cp:revision>
  <cp:lastPrinted>2019-11-29T07:38:10Z</cp:lastPrinted>
  <dcterms:created xsi:type="dcterms:W3CDTF">2004-05-07T09:59:53Z</dcterms:created>
  <dcterms:modified xsi:type="dcterms:W3CDTF">2026-03-23T08:01:45Z</dcterms:modified>
</cp:coreProperties>
</file>